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avi" ContentType="video/x-msvide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61" r:id="rId5"/>
    <p:sldId id="259" r:id="rId6"/>
    <p:sldId id="263" r:id="rId7"/>
    <p:sldId id="264" r:id="rId8"/>
    <p:sldId id="260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22" d="100"/>
          <a:sy n="122" d="100"/>
        </p:scale>
        <p:origin x="114" y="2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748AB-CF85-47B4-88FD-8DF775A6D308}" type="datetimeFigureOut">
              <a:rPr lang="en-US" smtClean="0"/>
              <a:t>11/8/2016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7C64D-E14A-49CC-BA25-E951846AC2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5502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748AB-CF85-47B4-88FD-8DF775A6D308}" type="datetimeFigureOut">
              <a:rPr lang="en-US" smtClean="0"/>
              <a:t>11/8/2016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7C64D-E14A-49CC-BA25-E951846AC2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72353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748AB-CF85-47B4-88FD-8DF775A6D308}" type="datetimeFigureOut">
              <a:rPr lang="en-US" smtClean="0"/>
              <a:t>11/8/2016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7C64D-E14A-49CC-BA25-E951846AC2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79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748AB-CF85-47B4-88FD-8DF775A6D308}" type="datetimeFigureOut">
              <a:rPr lang="en-US" smtClean="0"/>
              <a:t>11/8/2016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7C64D-E14A-49CC-BA25-E951846AC2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5387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748AB-CF85-47B4-88FD-8DF775A6D308}" type="datetimeFigureOut">
              <a:rPr lang="en-US" smtClean="0"/>
              <a:t>11/8/2016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7C64D-E14A-49CC-BA25-E951846AC2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5641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748AB-CF85-47B4-88FD-8DF775A6D308}" type="datetimeFigureOut">
              <a:rPr lang="en-US" smtClean="0"/>
              <a:t>11/8/2016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7C64D-E14A-49CC-BA25-E951846AC2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9761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748AB-CF85-47B4-88FD-8DF775A6D308}" type="datetimeFigureOut">
              <a:rPr lang="en-US" smtClean="0"/>
              <a:t>11/8/2016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7C64D-E14A-49CC-BA25-E951846AC2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8399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748AB-CF85-47B4-88FD-8DF775A6D308}" type="datetimeFigureOut">
              <a:rPr lang="en-US" smtClean="0"/>
              <a:t>11/8/2016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7C64D-E14A-49CC-BA25-E951846AC2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4684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748AB-CF85-47B4-88FD-8DF775A6D308}" type="datetimeFigureOut">
              <a:rPr lang="en-US" smtClean="0"/>
              <a:t>11/8/2016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7C64D-E14A-49CC-BA25-E951846AC2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2873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748AB-CF85-47B4-88FD-8DF775A6D308}" type="datetimeFigureOut">
              <a:rPr lang="en-US" smtClean="0"/>
              <a:t>11/8/2016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98A7C64D-E14A-49CC-BA25-E951846AC2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0378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748AB-CF85-47B4-88FD-8DF775A6D308}" type="datetimeFigureOut">
              <a:rPr lang="en-US" smtClean="0"/>
              <a:t>11/8/2016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7C64D-E14A-49CC-BA25-E951846AC2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3903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748AB-CF85-47B4-88FD-8DF775A6D308}" type="datetimeFigureOut">
              <a:rPr lang="en-US" smtClean="0"/>
              <a:t>11/8/2016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7C64D-E14A-49CC-BA25-E951846AC2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0612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748AB-CF85-47B4-88FD-8DF775A6D308}" type="datetimeFigureOut">
              <a:rPr lang="en-US" smtClean="0"/>
              <a:t>11/8/2016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7C64D-E14A-49CC-BA25-E951846AC2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2586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748AB-CF85-47B4-88FD-8DF775A6D308}" type="datetimeFigureOut">
              <a:rPr lang="en-US" smtClean="0"/>
              <a:t>11/8/2016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7C64D-E14A-49CC-BA25-E951846AC2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5143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748AB-CF85-47B4-88FD-8DF775A6D308}" type="datetimeFigureOut">
              <a:rPr lang="en-US" smtClean="0"/>
              <a:t>11/8/2016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7C64D-E14A-49CC-BA25-E951846AC2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2094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748AB-CF85-47B4-88FD-8DF775A6D308}" type="datetimeFigureOut">
              <a:rPr lang="en-US" smtClean="0"/>
              <a:t>11/8/2016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7C64D-E14A-49CC-BA25-E951846AC2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3394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748AB-CF85-47B4-88FD-8DF775A6D308}" type="datetimeFigureOut">
              <a:rPr lang="en-US" smtClean="0"/>
              <a:t>11/8/2016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7C64D-E14A-49CC-BA25-E951846AC2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9804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E21748AB-CF85-47B4-88FD-8DF775A6D308}" type="datetimeFigureOut">
              <a:rPr lang="en-US" smtClean="0"/>
              <a:t>11/8/2016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98A7C64D-E14A-49CC-BA25-E951846AC2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7377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47631" y="2266462"/>
            <a:ext cx="8236192" cy="1026421"/>
          </a:xfrm>
        </p:spPr>
        <p:txBody>
          <a:bodyPr/>
          <a:lstStyle/>
          <a:p>
            <a:r>
              <a:rPr lang="en-US" dirty="0" smtClean="0"/>
              <a:t>L.A.B.O.R. – Prototype 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5279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Aktueller</a:t>
            </a:r>
            <a:r>
              <a:rPr lang="en-US" dirty="0" smtClean="0"/>
              <a:t> Stand…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86522" y="3065584"/>
            <a:ext cx="4400063" cy="3124201"/>
          </a:xfrm>
        </p:spPr>
        <p:txBody>
          <a:bodyPr/>
          <a:lstStyle/>
          <a:p>
            <a:r>
              <a:rPr lang="de-DE" dirty="0"/>
              <a:t>Taskboard </a:t>
            </a:r>
            <a:r>
              <a:rPr lang="de-DE" dirty="0" smtClean="0"/>
              <a:t>erstellt</a:t>
            </a:r>
            <a:endParaRPr lang="en-US" dirty="0" smtClean="0"/>
          </a:p>
          <a:p>
            <a:r>
              <a:rPr lang="en-US" dirty="0" smtClean="0"/>
              <a:t>Blender </a:t>
            </a:r>
            <a:r>
              <a:rPr lang="en-US" dirty="0" err="1" smtClean="0"/>
              <a:t>ausprobiert</a:t>
            </a:r>
            <a:endParaRPr lang="en-US" dirty="0" smtClean="0"/>
          </a:p>
          <a:p>
            <a:r>
              <a:rPr lang="de-DE" dirty="0" smtClean="0"/>
              <a:t>Einen Raum in Unity importiert</a:t>
            </a:r>
            <a:endParaRPr lang="en-US" dirty="0" smtClean="0"/>
          </a:p>
          <a:p>
            <a:r>
              <a:rPr lang="en-US" dirty="0" err="1" smtClean="0"/>
              <a:t>Mit</a:t>
            </a:r>
            <a:r>
              <a:rPr lang="en-US" dirty="0" smtClean="0"/>
              <a:t> HTC Vive </a:t>
            </a:r>
            <a:r>
              <a:rPr lang="en-US" dirty="0" err="1" smtClean="0"/>
              <a:t>getestet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9598" y="3547169"/>
            <a:ext cx="1391441" cy="164716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2963" y="4627684"/>
            <a:ext cx="1537248" cy="19134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9664" y="2210450"/>
            <a:ext cx="1953360" cy="1678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577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5298831" cy="1752599"/>
          </a:xfrm>
        </p:spPr>
        <p:txBody>
          <a:bodyPr/>
          <a:lstStyle/>
          <a:p>
            <a:r>
              <a:rPr lang="en-US" dirty="0" smtClean="0"/>
              <a:t>Blender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1202" y="1752599"/>
            <a:ext cx="8097227" cy="4471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713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941" y="625230"/>
            <a:ext cx="7083864" cy="5502031"/>
          </a:xfrm>
        </p:spPr>
      </p:pic>
    </p:spTree>
    <p:extLst>
      <p:ext uri="{BB962C8B-B14F-4D97-AF65-F5344CB8AC3E}">
        <p14:creationId xmlns:p14="http://schemas.microsoft.com/office/powerpoint/2010/main" val="3246969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4518"/>
            <a:ext cx="10018713" cy="1239349"/>
          </a:xfrm>
        </p:spPr>
        <p:txBody>
          <a:bodyPr/>
          <a:lstStyle/>
          <a:p>
            <a:r>
              <a:rPr lang="en-US" dirty="0" smtClean="0"/>
              <a:t>Setup </a:t>
            </a:r>
            <a:r>
              <a:rPr lang="en-US" dirty="0" err="1" smtClean="0"/>
              <a:t>mit</a:t>
            </a:r>
            <a:r>
              <a:rPr lang="en-US" dirty="0" smtClean="0"/>
              <a:t> HTC Vive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4109" y="1193507"/>
            <a:ext cx="3626340" cy="2719755"/>
          </a:xfrm>
        </p:spPr>
      </p:pic>
      <p:sp>
        <p:nvSpPr>
          <p:cNvPr id="5" name="TextBox 4"/>
          <p:cNvSpPr txBox="1"/>
          <p:nvPr/>
        </p:nvSpPr>
        <p:spPr>
          <a:xfrm>
            <a:off x="1492126" y="2029712"/>
            <a:ext cx="296427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/>
              <a:t>Unity mit SteamVR Plugin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/>
              <a:t>Vive </a:t>
            </a:r>
            <a:r>
              <a:rPr lang="en-US" dirty="0" smtClean="0"/>
              <a:t>– Teleporter – Flafla2 </a:t>
            </a:r>
          </a:p>
          <a:p>
            <a:r>
              <a:rPr lang="en-US" dirty="0" smtClean="0"/>
              <a:t>(</a:t>
            </a:r>
            <a:r>
              <a:rPr lang="en-US" dirty="0" err="1" smtClean="0"/>
              <a:t>ersetzt</a:t>
            </a:r>
            <a:r>
              <a:rPr lang="en-US" dirty="0" smtClean="0"/>
              <a:t> </a:t>
            </a:r>
            <a:r>
              <a:rPr lang="en-US" dirty="0" err="1" smtClean="0"/>
              <a:t>durch</a:t>
            </a:r>
            <a:r>
              <a:rPr lang="en-US" dirty="0" smtClean="0"/>
              <a:t> </a:t>
            </a:r>
            <a:r>
              <a:rPr lang="en-US" dirty="0" err="1" smtClean="0"/>
              <a:t>NewtonVR</a:t>
            </a:r>
            <a:r>
              <a:rPr lang="en-US" dirty="0" smtClean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/>
              <a:t>ProBuilder Basic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/>
              <a:t>The Lab Renderer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031" y="4123076"/>
            <a:ext cx="5564554" cy="2682132"/>
          </a:xfrm>
          <a:prstGeom prst="rect">
            <a:avLst/>
          </a:prstGeom>
        </p:spPr>
      </p:pic>
      <p:pic>
        <p:nvPicPr>
          <p:cNvPr id="7" name="Content Placeholder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9896" y="4126523"/>
            <a:ext cx="5455686" cy="264941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1117" y="1193507"/>
            <a:ext cx="3509725" cy="2719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469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Ideen</a:t>
            </a:r>
            <a:r>
              <a:rPr lang="en-US" dirty="0" smtClean="0"/>
              <a:t> f</a:t>
            </a:r>
            <a:r>
              <a:rPr lang="de-DE" dirty="0" smtClean="0"/>
              <a:t>ür Räume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dirty="0" smtClean="0"/>
              <a:t>Dunkler Raum </a:t>
            </a:r>
            <a:r>
              <a:rPr lang="ro-RO" dirty="0" smtClean="0"/>
              <a:t>– Spieler muss Taschenlampe finden</a:t>
            </a:r>
          </a:p>
          <a:p>
            <a:r>
              <a:rPr lang="ro-RO" dirty="0" smtClean="0"/>
              <a:t>Raum mit zu wenig Sauerstoff – Spieler muss Sauerstoff finden</a:t>
            </a:r>
          </a:p>
          <a:p>
            <a:r>
              <a:rPr lang="ro-RO" dirty="0" smtClean="0"/>
              <a:t>Laserstrahlen – Spieler muss richtige Kombination herasufinden</a:t>
            </a:r>
          </a:p>
          <a:p>
            <a:r>
              <a:rPr lang="ro-RO" dirty="0" smtClean="0"/>
              <a:t>Spieler muss andere Menschen aus dem Labor befreien</a:t>
            </a:r>
          </a:p>
          <a:p>
            <a:r>
              <a:rPr lang="ro-RO" dirty="0" smtClean="0"/>
              <a:t>Monster/Roboter werden auf Fliesband hergestellt – Spieler muss Kontrollraum finden um es </a:t>
            </a:r>
            <a:r>
              <a:rPr lang="ro-RO" dirty="0" smtClean="0"/>
              <a:t>abzuschalten</a:t>
            </a:r>
            <a:endParaRPr lang="de-DE" dirty="0" smtClean="0"/>
          </a:p>
          <a:p>
            <a:r>
              <a:rPr lang="de-DE" dirty="0" smtClean="0"/>
              <a:t>Höhenangst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0366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equence 01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45970" y="341108"/>
            <a:ext cx="8667507" cy="5778338"/>
          </a:xfrm>
        </p:spPr>
      </p:pic>
    </p:spTree>
    <p:extLst>
      <p:ext uri="{BB962C8B-B14F-4D97-AF65-F5344CB8AC3E}">
        <p14:creationId xmlns:p14="http://schemas.microsoft.com/office/powerpoint/2010/main" val="2678375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Unser </a:t>
            </a:r>
            <a:r>
              <a:rPr lang="en-US" dirty="0" err="1" smtClean="0"/>
              <a:t>Taskboard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185" y="3583476"/>
            <a:ext cx="11183815" cy="1953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981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TM03457496[[fn=Parallax]]</Template>
  <TotalTime>180</TotalTime>
  <Words>97</Words>
  <Application>Microsoft Office PowerPoint</Application>
  <PresentationFormat>Widescreen</PresentationFormat>
  <Paragraphs>21</Paragraphs>
  <Slides>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Corbel</vt:lpstr>
      <vt:lpstr>Parallax</vt:lpstr>
      <vt:lpstr>L.A.B.O.R. – Prototype 1</vt:lpstr>
      <vt:lpstr>Aktueller Stand…</vt:lpstr>
      <vt:lpstr>Blender </vt:lpstr>
      <vt:lpstr>PowerPoint Presentation</vt:lpstr>
      <vt:lpstr>Setup mit HTC Vive</vt:lpstr>
      <vt:lpstr>Ideen für Räume</vt:lpstr>
      <vt:lpstr>PowerPoint Presentation</vt:lpstr>
      <vt:lpstr>Unser Taskboard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L.A.B.O.R. – Prototype 1</dc:title>
  <dc:creator>Bella</dc:creator>
  <cp:lastModifiedBy>Bella</cp:lastModifiedBy>
  <cp:revision>21</cp:revision>
  <dcterms:created xsi:type="dcterms:W3CDTF">2016-11-07T19:03:37Z</dcterms:created>
  <dcterms:modified xsi:type="dcterms:W3CDTF">2016-11-08T22:30:28Z</dcterms:modified>
</cp:coreProperties>
</file>